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7" r:id="rId2"/>
    <p:sldId id="265" r:id="rId3"/>
    <p:sldId id="266" r:id="rId4"/>
    <p:sldId id="267" r:id="rId5"/>
    <p:sldId id="268" r:id="rId6"/>
  </p:sldIdLst>
  <p:sldSz cx="9144000" cy="5143500" type="screen16x9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443" userDrawn="1">
          <p15:clr>
            <a:srgbClr val="A4A3A4"/>
          </p15:clr>
        </p15:guide>
        <p15:guide id="4" orient="horz" pos="164" userDrawn="1">
          <p15:clr>
            <a:srgbClr val="A4A3A4"/>
          </p15:clr>
        </p15:guide>
        <p15:guide id="5" orient="horz" pos="91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90"/>
    <p:restoredTop sz="94674"/>
  </p:normalViewPr>
  <p:slideViewPr>
    <p:cSldViewPr snapToGrid="0">
      <p:cViewPr varScale="1">
        <p:scale>
          <a:sx n="143" d="100"/>
          <a:sy n="143" d="100"/>
        </p:scale>
        <p:origin x="208" y="432"/>
      </p:cViewPr>
      <p:guideLst>
        <p:guide orient="horz" pos="1620"/>
        <p:guide pos="2880"/>
        <p:guide orient="horz" pos="443"/>
        <p:guide orient="horz" pos="164"/>
        <p:guide orient="horz" pos="91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s-ES"/>
              <a:t>X Congrés Internacional de Docència Universitària i Innovació   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9F486-8779-4226-9754-0487B2A571E5}" type="datetimeFigureOut">
              <a:rPr lang="es-ES" smtClean="0"/>
              <a:t>26/5/21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0BD62-7B59-49A9-AC78-A8B0314E911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02897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s-ES"/>
              <a:t>X Congrés Internacional de Docència Universitària i Innovació   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672672-60BE-4C6A-B8B5-79B6B690AC87}" type="datetimeFigureOut">
              <a:rPr lang="es-ES" smtClean="0"/>
              <a:t>26/5/21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54D4F-74CC-4FCC-86B8-7AB8BB9159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745576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26/5/21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2408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26/5/21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9661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26/5/21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0712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26/5/21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7754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26/5/21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8138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26/5/21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5559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26/5/21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0158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26/5/21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5042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26/5/21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7179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26/5/21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243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26/5/21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2793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FE666-E25B-4093-911D-C90EBEE992F2}" type="datetimeFigureOut">
              <a:rPr lang="es-ES" smtClean="0"/>
              <a:t>26/5/21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543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n 34">
            <a:extLst>
              <a:ext uri="{FF2B5EF4-FFF2-40B4-BE49-F238E27FC236}">
                <a16:creationId xmlns:a16="http://schemas.microsoft.com/office/drawing/2014/main" id="{93BC58D0-9A38-BB46-BEFC-B9985C9FDD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63" y="242142"/>
            <a:ext cx="1506488" cy="852086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0DCE885C-1C6C-DD44-809E-B9E7479F58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2" y="372156"/>
            <a:ext cx="2553710" cy="587217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487E3CAE-6254-3344-B45F-ABD4A3A5CC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70" b="-618"/>
          <a:stretch/>
        </p:blipFill>
        <p:spPr>
          <a:xfrm>
            <a:off x="3472163" y="349496"/>
            <a:ext cx="1287181" cy="322490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E6B85A39-59DE-3C46-ADEC-A6453E817E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9" b="36423"/>
          <a:stretch/>
        </p:blipFill>
        <p:spPr>
          <a:xfrm>
            <a:off x="1970557" y="342257"/>
            <a:ext cx="1287181" cy="647014"/>
          </a:xfrm>
          <a:prstGeom prst="rect">
            <a:avLst/>
          </a:prstGeom>
        </p:spPr>
      </p:pic>
      <p:sp>
        <p:nvSpPr>
          <p:cNvPr id="9" name="1 Título">
            <a:extLst>
              <a:ext uri="{FF2B5EF4-FFF2-40B4-BE49-F238E27FC236}">
                <a16:creationId xmlns:a16="http://schemas.microsoft.com/office/drawing/2014/main" id="{2E9F5B09-83E5-BF45-93E0-B6BC13CDB91E}"/>
              </a:ext>
            </a:extLst>
          </p:cNvPr>
          <p:cNvSpPr txBox="1">
            <a:spLocks/>
          </p:cNvSpPr>
          <p:nvPr/>
        </p:nvSpPr>
        <p:spPr>
          <a:xfrm>
            <a:off x="770567" y="1449388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s-ES" sz="36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2 Marcador de contenido">
            <a:extLst>
              <a:ext uri="{FF2B5EF4-FFF2-40B4-BE49-F238E27FC236}">
                <a16:creationId xmlns:a16="http://schemas.microsoft.com/office/drawing/2014/main" id="{7A2D8ED6-2487-6A40-9101-56A0821BE305}"/>
              </a:ext>
            </a:extLst>
          </p:cNvPr>
          <p:cNvSpPr txBox="1">
            <a:spLocks/>
          </p:cNvSpPr>
          <p:nvPr/>
        </p:nvSpPr>
        <p:spPr>
          <a:xfrm>
            <a:off x="793465" y="1982797"/>
            <a:ext cx="7488832" cy="3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7035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1 Título">
            <a:extLst>
              <a:ext uri="{FF2B5EF4-FFF2-40B4-BE49-F238E27FC236}">
                <a16:creationId xmlns:a16="http://schemas.microsoft.com/office/drawing/2014/main" id="{DB65CA4F-7BEC-7946-B8AF-2416FE805C55}"/>
              </a:ext>
            </a:extLst>
          </p:cNvPr>
          <p:cNvSpPr txBox="1">
            <a:spLocks/>
          </p:cNvSpPr>
          <p:nvPr/>
        </p:nvSpPr>
        <p:spPr>
          <a:xfrm>
            <a:off x="770567" y="1441993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Objetives</a:t>
            </a:r>
            <a:endParaRPr lang="es-ES" sz="36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2 Marcador de contenido">
            <a:extLst>
              <a:ext uri="{FF2B5EF4-FFF2-40B4-BE49-F238E27FC236}">
                <a16:creationId xmlns:a16="http://schemas.microsoft.com/office/drawing/2014/main" id="{6986BFB5-ECE4-FF47-B9BE-8ED38099EE02}"/>
              </a:ext>
            </a:extLst>
          </p:cNvPr>
          <p:cNvSpPr txBox="1">
            <a:spLocks/>
          </p:cNvSpPr>
          <p:nvPr/>
        </p:nvSpPr>
        <p:spPr>
          <a:xfrm>
            <a:off x="793465" y="1975402"/>
            <a:ext cx="7488832" cy="3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29B2EC4-A8A9-1F44-94D8-E763F46FD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63" y="242142"/>
            <a:ext cx="1506488" cy="85208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06A1543-4322-F84C-B6ED-A083417C4B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2" y="372156"/>
            <a:ext cx="2553710" cy="58721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4CEB989-9461-CC42-8B93-DB8D1AA2D5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70" b="-618"/>
          <a:stretch/>
        </p:blipFill>
        <p:spPr>
          <a:xfrm>
            <a:off x="3472163" y="349496"/>
            <a:ext cx="1287181" cy="32249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A17B348-B2AE-A44D-B774-1982F61C45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9" b="36423"/>
          <a:stretch/>
        </p:blipFill>
        <p:spPr>
          <a:xfrm>
            <a:off x="1970557" y="342257"/>
            <a:ext cx="1287181" cy="64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292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1 Título">
            <a:extLst>
              <a:ext uri="{FF2B5EF4-FFF2-40B4-BE49-F238E27FC236}">
                <a16:creationId xmlns:a16="http://schemas.microsoft.com/office/drawing/2014/main" id="{DB65CA4F-7BEC-7946-B8AF-2416FE805C55}"/>
              </a:ext>
            </a:extLst>
          </p:cNvPr>
          <p:cNvSpPr txBox="1">
            <a:spLocks/>
          </p:cNvSpPr>
          <p:nvPr/>
        </p:nvSpPr>
        <p:spPr>
          <a:xfrm>
            <a:off x="770567" y="1452563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  <a:endParaRPr lang="es-ES" sz="36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2 Marcador de contenido">
            <a:extLst>
              <a:ext uri="{FF2B5EF4-FFF2-40B4-BE49-F238E27FC236}">
                <a16:creationId xmlns:a16="http://schemas.microsoft.com/office/drawing/2014/main" id="{6986BFB5-ECE4-FF47-B9BE-8ED38099EE02}"/>
              </a:ext>
            </a:extLst>
          </p:cNvPr>
          <p:cNvSpPr txBox="1">
            <a:spLocks/>
          </p:cNvSpPr>
          <p:nvPr/>
        </p:nvSpPr>
        <p:spPr>
          <a:xfrm>
            <a:off x="793465" y="1985972"/>
            <a:ext cx="7488832" cy="3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7C53EF4-775F-4243-A45E-49CF2FBBCB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63" y="242142"/>
            <a:ext cx="1506488" cy="85208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C1123AE-F504-344D-B719-8701DBEB78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2" y="372156"/>
            <a:ext cx="2553710" cy="58721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BBB048D-CC0D-C241-ADB1-294D0A1C5B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70" b="-618"/>
          <a:stretch/>
        </p:blipFill>
        <p:spPr>
          <a:xfrm>
            <a:off x="3472163" y="349496"/>
            <a:ext cx="1287181" cy="32249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BBCE9326-2697-F54F-81BF-1D2EDEB161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9" b="36423"/>
          <a:stretch/>
        </p:blipFill>
        <p:spPr>
          <a:xfrm>
            <a:off x="1970557" y="342257"/>
            <a:ext cx="1287181" cy="64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864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1 Título">
            <a:extLst>
              <a:ext uri="{FF2B5EF4-FFF2-40B4-BE49-F238E27FC236}">
                <a16:creationId xmlns:a16="http://schemas.microsoft.com/office/drawing/2014/main" id="{DB65CA4F-7BEC-7946-B8AF-2416FE805C55}"/>
              </a:ext>
            </a:extLst>
          </p:cNvPr>
          <p:cNvSpPr txBox="1">
            <a:spLocks/>
          </p:cNvSpPr>
          <p:nvPr/>
        </p:nvSpPr>
        <p:spPr>
          <a:xfrm>
            <a:off x="770567" y="1453824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es-ES" sz="36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2 Marcador de contenido">
            <a:extLst>
              <a:ext uri="{FF2B5EF4-FFF2-40B4-BE49-F238E27FC236}">
                <a16:creationId xmlns:a16="http://schemas.microsoft.com/office/drawing/2014/main" id="{6986BFB5-ECE4-FF47-B9BE-8ED38099EE02}"/>
              </a:ext>
            </a:extLst>
          </p:cNvPr>
          <p:cNvSpPr txBox="1">
            <a:spLocks/>
          </p:cNvSpPr>
          <p:nvPr/>
        </p:nvSpPr>
        <p:spPr>
          <a:xfrm>
            <a:off x="793465" y="1987233"/>
            <a:ext cx="7488832" cy="3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10B25C5-67E9-AB4E-8656-00FBE2420C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63" y="242142"/>
            <a:ext cx="1506488" cy="85208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78E4D97-B752-5748-BAD7-0633CE370B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2" y="372156"/>
            <a:ext cx="2553710" cy="58721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AB9F5394-C5E2-4446-A634-ECE90CF7CC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70" b="-618"/>
          <a:stretch/>
        </p:blipFill>
        <p:spPr>
          <a:xfrm>
            <a:off x="3472163" y="349496"/>
            <a:ext cx="1287181" cy="32249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D9E61C3-005D-0847-91A5-05589DC6E8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9" b="36423"/>
          <a:stretch/>
        </p:blipFill>
        <p:spPr>
          <a:xfrm>
            <a:off x="1970557" y="342257"/>
            <a:ext cx="1287181" cy="64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68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1 Título">
            <a:extLst>
              <a:ext uri="{FF2B5EF4-FFF2-40B4-BE49-F238E27FC236}">
                <a16:creationId xmlns:a16="http://schemas.microsoft.com/office/drawing/2014/main" id="{DB65CA4F-7BEC-7946-B8AF-2416FE805C55}"/>
              </a:ext>
            </a:extLst>
          </p:cNvPr>
          <p:cNvSpPr txBox="1">
            <a:spLocks/>
          </p:cNvSpPr>
          <p:nvPr/>
        </p:nvSpPr>
        <p:spPr>
          <a:xfrm>
            <a:off x="770567" y="1452563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  <a:endParaRPr lang="es-ES" sz="36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2 Marcador de contenido">
            <a:extLst>
              <a:ext uri="{FF2B5EF4-FFF2-40B4-BE49-F238E27FC236}">
                <a16:creationId xmlns:a16="http://schemas.microsoft.com/office/drawing/2014/main" id="{6986BFB5-ECE4-FF47-B9BE-8ED38099EE02}"/>
              </a:ext>
            </a:extLst>
          </p:cNvPr>
          <p:cNvSpPr txBox="1">
            <a:spLocks/>
          </p:cNvSpPr>
          <p:nvPr/>
        </p:nvSpPr>
        <p:spPr>
          <a:xfrm>
            <a:off x="793465" y="1985972"/>
            <a:ext cx="7488832" cy="3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tortor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s-E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80E4886-8D8A-984C-82A5-08990AA902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63" y="242142"/>
            <a:ext cx="1506488" cy="85208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47BD7C8-D640-9F4E-A5F2-EAF05E73AB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2" y="372156"/>
            <a:ext cx="2553710" cy="58721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75BF324-1E2A-7841-9A86-87EF51459E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70" b="-618"/>
          <a:stretch/>
        </p:blipFill>
        <p:spPr>
          <a:xfrm>
            <a:off x="3472163" y="349496"/>
            <a:ext cx="1287181" cy="32249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C0ADE1E-EAE4-EF4D-956A-4947DF0847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9" b="36423"/>
          <a:stretch/>
        </p:blipFill>
        <p:spPr>
          <a:xfrm>
            <a:off x="1970557" y="342257"/>
            <a:ext cx="1287181" cy="64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6768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413</Words>
  <Application>Microsoft Macintosh PowerPoint</Application>
  <PresentationFormat>Presentación en pantalla (16:9)</PresentationFormat>
  <Paragraphs>10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8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</dc:creator>
  <cp:lastModifiedBy>ernest metode</cp:lastModifiedBy>
  <cp:revision>19</cp:revision>
  <dcterms:created xsi:type="dcterms:W3CDTF">2017-11-24T10:02:41Z</dcterms:created>
  <dcterms:modified xsi:type="dcterms:W3CDTF">2021-05-26T12:43:54Z</dcterms:modified>
</cp:coreProperties>
</file>