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9" r:id="rId3"/>
    <p:sldId id="265" r:id="rId4"/>
    <p:sldId id="266" r:id="rId5"/>
    <p:sldId id="267" r:id="rId6"/>
    <p:sldId id="270" r:id="rId7"/>
    <p:sldId id="268" r:id="rId8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42" userDrawn="1">
          <p15:clr>
            <a:srgbClr val="A4A3A4"/>
          </p15:clr>
        </p15:guide>
        <p15:guide id="4" orient="horz" pos="165" userDrawn="1">
          <p15:clr>
            <a:srgbClr val="A4A3A4"/>
          </p15:clr>
        </p15:guide>
        <p15:guide id="5" pos="557" userDrawn="1">
          <p15:clr>
            <a:srgbClr val="A4A3A4"/>
          </p15:clr>
        </p15:guide>
        <p15:guide id="6" orient="horz" pos="9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4"/>
    <p:restoredTop sz="94658"/>
  </p:normalViewPr>
  <p:slideViewPr>
    <p:cSldViewPr snapToGrid="0">
      <p:cViewPr varScale="1">
        <p:scale>
          <a:sx n="139" d="100"/>
          <a:sy n="139" d="100"/>
        </p:scale>
        <p:origin x="1278" y="126"/>
      </p:cViewPr>
      <p:guideLst>
        <p:guide orient="horz" pos="1620"/>
        <p:guide pos="2880"/>
        <p:guide orient="horz" pos="442"/>
        <p:guide orient="horz" pos="165"/>
        <p:guide pos="557"/>
        <p:guide orient="horz" pos="9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9F486-8779-4226-9754-0487B2A571E5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0BD62-7B59-49A9-AC78-A8B0314E91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02897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72672-60BE-4C6A-B8B5-79B6B690AC87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4D4F-74CC-4FCC-86B8-7AB8BB9159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4557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40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6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71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75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13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55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1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0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17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43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79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43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>
            <a:extLst>
              <a:ext uri="{FF2B5EF4-FFF2-40B4-BE49-F238E27FC236}">
                <a16:creationId xmlns:a16="http://schemas.microsoft.com/office/drawing/2014/main" id="{E4D109F9-DEE2-2C4F-80AB-FB9B1EE67C82}"/>
              </a:ext>
            </a:extLst>
          </p:cNvPr>
          <p:cNvSpPr txBox="1">
            <a:spLocks/>
          </p:cNvSpPr>
          <p:nvPr/>
        </p:nvSpPr>
        <p:spPr>
          <a:xfrm>
            <a:off x="770567" y="1453045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</a:p>
        </p:txBody>
      </p:sp>
      <p:sp>
        <p:nvSpPr>
          <p:cNvPr id="14" name="2 Marcador de contenido">
            <a:extLst>
              <a:ext uri="{FF2B5EF4-FFF2-40B4-BE49-F238E27FC236}">
                <a16:creationId xmlns:a16="http://schemas.microsoft.com/office/drawing/2014/main" id="{5FB91999-CAEB-B249-AB51-0CC81DEDA7E7}"/>
              </a:ext>
            </a:extLst>
          </p:cNvPr>
          <p:cNvSpPr txBox="1">
            <a:spLocks/>
          </p:cNvSpPr>
          <p:nvPr/>
        </p:nvSpPr>
        <p:spPr>
          <a:xfrm>
            <a:off x="827584" y="1986454"/>
            <a:ext cx="7488832" cy="2241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del/de los autor(es) o equipo responsable</a:t>
            </a:r>
            <a:endParaRPr lang="es-ES" sz="1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DA77FF1-1575-CC47-8C4B-AFD874DAD2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53F845D-BF06-8F3E-9164-70DB02110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E31480E-EE6B-37C8-4E86-D4EBB92C2E77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265E53-61B3-9995-2015-3E96018B6BF3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474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04C5EA-E96B-2884-E7BD-623B5BE52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>
            <a:extLst>
              <a:ext uri="{FF2B5EF4-FFF2-40B4-BE49-F238E27FC236}">
                <a16:creationId xmlns:a16="http://schemas.microsoft.com/office/drawing/2014/main" id="{7AB2646B-6674-F56C-ED69-63090CBFB33F}"/>
              </a:ext>
            </a:extLst>
          </p:cNvPr>
          <p:cNvSpPr txBox="1">
            <a:spLocks/>
          </p:cNvSpPr>
          <p:nvPr/>
        </p:nvSpPr>
        <p:spPr>
          <a:xfrm>
            <a:off x="770567" y="1453045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4" name="2 Marcador de contenido">
            <a:extLst>
              <a:ext uri="{FF2B5EF4-FFF2-40B4-BE49-F238E27FC236}">
                <a16:creationId xmlns:a16="http://schemas.microsoft.com/office/drawing/2014/main" id="{5C538DB9-A024-4197-2EAF-F887E7FB851A}"/>
              </a:ext>
            </a:extLst>
          </p:cNvPr>
          <p:cNvSpPr txBox="1">
            <a:spLocks/>
          </p:cNvSpPr>
          <p:nvPr/>
        </p:nvSpPr>
        <p:spPr>
          <a:xfrm>
            <a:off x="793465" y="1986456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FB5D151-6158-B7A7-F5E9-A7BA87F5AF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573255A-250F-2142-E551-E28BA7D11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B22ADA0-6724-15C4-DFDD-EFF046E5896E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9EE0385-6B18-C957-8274-F8F53F88DA55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77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 Título">
            <a:extLst>
              <a:ext uri="{FF2B5EF4-FFF2-40B4-BE49-F238E27FC236}">
                <a16:creationId xmlns:a16="http://schemas.microsoft.com/office/drawing/2014/main" id="{E379DBC5-A6E9-DB4E-9542-0D29650660F0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19" name="2 Marcador de contenido">
            <a:extLst>
              <a:ext uri="{FF2B5EF4-FFF2-40B4-BE49-F238E27FC236}">
                <a16:creationId xmlns:a16="http://schemas.microsoft.com/office/drawing/2014/main" id="{E82C0570-9CD2-7544-9ABA-C23FB057419F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D6B165AC-FBD6-9F45-8E90-2F8EA67C9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1" b="-835"/>
          <a:stretch/>
        </p:blipFill>
        <p:spPr>
          <a:xfrm>
            <a:off x="3472165" y="-530693"/>
            <a:ext cx="1287181" cy="32249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4F6C256-2C19-0F4E-A04D-958C61E3DB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FF1CB6E-172A-6457-AA65-CBBFC63F1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C3421EC-DD86-BC47-3F95-03FCAA0DE00F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93E2423-E483-8116-B307-779EFA5EB6CA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92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>
            <a:extLst>
              <a:ext uri="{FF2B5EF4-FFF2-40B4-BE49-F238E27FC236}">
                <a16:creationId xmlns:a16="http://schemas.microsoft.com/office/drawing/2014/main" id="{5136F323-1ADE-A545-9903-6D829086B251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</a:t>
            </a:r>
          </a:p>
        </p:txBody>
      </p:sp>
      <p:sp>
        <p:nvSpPr>
          <p:cNvPr id="12" name="2 Marcador de contenido">
            <a:extLst>
              <a:ext uri="{FF2B5EF4-FFF2-40B4-BE49-F238E27FC236}">
                <a16:creationId xmlns:a16="http://schemas.microsoft.com/office/drawing/2014/main" id="{B73ED54E-07B3-9348-963B-11F23C7E9DDF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BE1B08-7FF0-7D49-B47C-706C4A56A3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5A49C52-8619-4AB9-3A75-9F8523A8F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8049296-1C5A-398F-9701-D3351FE1735A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994EA7-76B8-7CA3-7C3A-2CC93E8ED782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198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 Título">
            <a:extLst>
              <a:ext uri="{FF2B5EF4-FFF2-40B4-BE49-F238E27FC236}">
                <a16:creationId xmlns:a16="http://schemas.microsoft.com/office/drawing/2014/main" id="{9D16892C-C047-9645-9889-744FE62F209F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sp>
        <p:nvSpPr>
          <p:cNvPr id="14" name="2 Marcador de contenido">
            <a:extLst>
              <a:ext uri="{FF2B5EF4-FFF2-40B4-BE49-F238E27FC236}">
                <a16:creationId xmlns:a16="http://schemas.microsoft.com/office/drawing/2014/main" id="{B85FF070-C561-0145-A673-F9D72FEED9FE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31C058B-1BB0-E041-8661-FD747F005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26A413D-552B-60B0-68D2-20A745F5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B5DCFE7-0EF4-7D2F-6DF2-E1AEE5BE4228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9A9181-1D60-1517-D9C0-9586A5E484C1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97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AB1B20-6094-BF65-EBDF-C993B874D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 Título">
            <a:extLst>
              <a:ext uri="{FF2B5EF4-FFF2-40B4-BE49-F238E27FC236}">
                <a16:creationId xmlns:a16="http://schemas.microsoft.com/office/drawing/2014/main" id="{D5743C65-7393-BC34-78B2-69A7B0ABA010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</a:p>
        </p:txBody>
      </p:sp>
      <p:sp>
        <p:nvSpPr>
          <p:cNvPr id="14" name="2 Marcador de contenido">
            <a:extLst>
              <a:ext uri="{FF2B5EF4-FFF2-40B4-BE49-F238E27FC236}">
                <a16:creationId xmlns:a16="http://schemas.microsoft.com/office/drawing/2014/main" id="{64C90DE6-B774-B36D-1EDB-1831410354E4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413F382-93B3-2A1F-7E68-D8A00EEB1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5CAA087-DB42-79F1-90D9-4A110FFED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F39E58-BD47-4E80-5435-83A23A1CE3A3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CEA899-6781-818D-62AA-169F4385611E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72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>
            <a:extLst>
              <a:ext uri="{FF2B5EF4-FFF2-40B4-BE49-F238E27FC236}">
                <a16:creationId xmlns:a16="http://schemas.microsoft.com/office/drawing/2014/main" id="{07A7E82C-19B7-1140-862F-3B2B9A019A96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12" name="2 Marcador de contenido">
            <a:extLst>
              <a:ext uri="{FF2B5EF4-FFF2-40B4-BE49-F238E27FC236}">
                <a16:creationId xmlns:a16="http://schemas.microsoft.com/office/drawing/2014/main" id="{81BA1535-F3C3-E142-AA0C-CF0E8C70066D}"/>
              </a:ext>
            </a:extLst>
          </p:cNvPr>
          <p:cNvSpPr txBox="1">
            <a:spLocks/>
          </p:cNvSpPr>
          <p:nvPr/>
        </p:nvSpPr>
        <p:spPr>
          <a:xfrm>
            <a:off x="793465" y="1982799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0B82EA0-FCD0-A043-9E4D-265C6B3A15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5" y="389478"/>
            <a:ext cx="2553711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F72F467-1CF5-D0C5-AFC9-D9C71FD60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F262995-7FE7-988F-E774-D54190870700}"/>
              </a:ext>
            </a:extLst>
          </p:cNvPr>
          <p:cNvSpPr txBox="1"/>
          <p:nvPr/>
        </p:nvSpPr>
        <p:spPr>
          <a:xfrm>
            <a:off x="912473" y="275092"/>
            <a:ext cx="126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CONGRESO CIDUI </a:t>
            </a: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52A66D-5F62-5457-70A3-EB3EA9A2A208}"/>
              </a:ext>
            </a:extLst>
          </p:cNvPr>
          <p:cNvSpPr txBox="1"/>
          <p:nvPr/>
        </p:nvSpPr>
        <p:spPr>
          <a:xfrm>
            <a:off x="2117898" y="459757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 de hoy para la universidad del mañana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10 y 11 de julio de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4623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570</Words>
  <Application>Microsoft Office PowerPoint</Application>
  <PresentationFormat>Presentación en pantalla (16:9)</PresentationFormat>
  <Paragraphs>49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</dc:creator>
  <cp:lastModifiedBy>Núria Merino</cp:lastModifiedBy>
  <cp:revision>23</cp:revision>
  <dcterms:created xsi:type="dcterms:W3CDTF">2017-11-24T10:02:41Z</dcterms:created>
  <dcterms:modified xsi:type="dcterms:W3CDTF">2025-03-25T15:11:53Z</dcterms:modified>
</cp:coreProperties>
</file>