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9" r:id="rId2"/>
    <p:sldId id="271" r:id="rId3"/>
    <p:sldId id="265" r:id="rId4"/>
    <p:sldId id="266" r:id="rId5"/>
    <p:sldId id="267" r:id="rId6"/>
    <p:sldId id="270" r:id="rId7"/>
    <p:sldId id="268" r:id="rId8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40" userDrawn="1">
          <p15:clr>
            <a:srgbClr val="A4A3A4"/>
          </p15:clr>
        </p15:guide>
        <p15:guide id="4" orient="horz" pos="166" userDrawn="1">
          <p15:clr>
            <a:srgbClr val="A4A3A4"/>
          </p15:clr>
        </p15:guide>
        <p15:guide id="5" orient="horz" pos="9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6868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67" autoAdjust="0"/>
  </p:normalViewPr>
  <p:slideViewPr>
    <p:cSldViewPr snapToGrid="0">
      <p:cViewPr varScale="1">
        <p:scale>
          <a:sx n="127" d="100"/>
          <a:sy n="127" d="100"/>
        </p:scale>
        <p:origin x="762" y="120"/>
      </p:cViewPr>
      <p:guideLst>
        <p:guide orient="horz" pos="1620"/>
        <p:guide pos="2880"/>
        <p:guide orient="horz" pos="440"/>
        <p:guide orient="horz" pos="166"/>
        <p:guide orient="horz" pos="9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9F486-8779-4226-9754-0487B2A571E5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0BD62-7B59-49A9-AC78-A8B0314E91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02897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72672-60BE-4C6A-B8B5-79B6B690AC87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4D4F-74CC-4FCC-86B8-7AB8BB9159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4557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40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6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71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75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13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55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1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0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17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43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79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43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3970BB6-2C23-CD98-0EE6-6ADD209D9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64321DF-0AFA-0CC6-5F62-086CCD7F7C16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A0A7FC3-BF70-0122-617D-22C80C448524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:a16="http://schemas.microsoft.com/office/drawing/2014/main" id="{38AA1FBB-F6C5-DC4E-B27B-7E45AB9E76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9388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Títol </a:t>
            </a:r>
          </a:p>
        </p:txBody>
      </p:sp>
      <p:sp>
        <p:nvSpPr>
          <p:cNvPr id="13" name="2 Marcador de contenido">
            <a:extLst>
              <a:ext uri="{FF2B5EF4-FFF2-40B4-BE49-F238E27FC236}">
                <a16:creationId xmlns:a16="http://schemas.microsoft.com/office/drawing/2014/main" id="{588D0D93-8E49-B044-AC04-50ECE985C3C3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2406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endParaRPr lang="pt-BR" sz="1800" dirty="0">
              <a:solidFill>
                <a:srgbClr val="7575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400"/>
              </a:lnSpc>
              <a:buNone/>
            </a:pPr>
            <a:endParaRPr lang="pt-BR" sz="1800" dirty="0">
              <a:solidFill>
                <a:srgbClr val="7575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pt-BR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Dades</a:t>
            </a:r>
            <a:r>
              <a:rPr lang="pt-BR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pt-BR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(s) autor(s) o </a:t>
            </a:r>
            <a:r>
              <a:rPr lang="pt-BR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</a:t>
            </a:r>
            <a:r>
              <a:rPr lang="pt-BR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</a:t>
            </a:r>
            <a:endParaRPr lang="ca-ES" sz="1800" dirty="0">
              <a:solidFill>
                <a:srgbClr val="7575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378CD94C-A3A4-CFD0-97FD-68E753ECAD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75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43A57-2E86-12FC-7106-888A739F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7D4606C-F950-6875-779C-E0027142F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BEE4A8C-DD51-60E3-89C8-F34A0F5A2402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8DA5AF9-812A-8A4F-316B-A18231D9761C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:a16="http://schemas.microsoft.com/office/drawing/2014/main" id="{FC5069A6-29CD-4644-DE2C-AFE9B8CEF5D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9388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Introducció</a:t>
            </a:r>
          </a:p>
        </p:txBody>
      </p:sp>
      <p:sp>
        <p:nvSpPr>
          <p:cNvPr id="13" name="2 Marcador de contenido">
            <a:extLst>
              <a:ext uri="{FF2B5EF4-FFF2-40B4-BE49-F238E27FC236}">
                <a16:creationId xmlns:a16="http://schemas.microsoft.com/office/drawing/2014/main" id="{44F03A20-1FC1-B8BF-3678-CC3AD615B42B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2406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elit.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AADDC234-8405-67A2-568E-94F447BA3B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1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B8EDA97-A872-80F0-7E4D-739AB7ADC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25" name="1 Título">
            <a:extLst>
              <a:ext uri="{FF2B5EF4-FFF2-40B4-BE49-F238E27FC236}">
                <a16:creationId xmlns:a16="http://schemas.microsoft.com/office/drawing/2014/main" id="{1F61BFC3-552B-7E44-B81F-474D59733D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4625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Objectius</a:t>
            </a:r>
            <a:endParaRPr lang="es-E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2 Marcador de contenido">
            <a:extLst>
              <a:ext uri="{FF2B5EF4-FFF2-40B4-BE49-F238E27FC236}">
                <a16:creationId xmlns:a16="http://schemas.microsoft.com/office/drawing/2014/main" id="{96333E2C-FC51-BE47-AA96-5A517A399093}"/>
              </a:ext>
            </a:extLst>
          </p:cNvPr>
          <p:cNvSpPr txBox="1">
            <a:spLocks/>
          </p:cNvSpPr>
          <p:nvPr/>
        </p:nvSpPr>
        <p:spPr>
          <a:xfrm>
            <a:off x="793465" y="1978036"/>
            <a:ext cx="7488832" cy="2677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elit.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1C7940A6-7C38-7C2B-F585-3FA102A78D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AD0DFD-D1F2-9E3F-BC7E-43B9FBB44B1F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F5DFD3-69E6-50CC-411E-6C9CF16B9096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</p:spTree>
    <p:extLst>
      <p:ext uri="{BB962C8B-B14F-4D97-AF65-F5344CB8AC3E}">
        <p14:creationId xmlns:p14="http://schemas.microsoft.com/office/powerpoint/2010/main" val="3678614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BE05135-7DF3-77BD-E487-FCA6F897D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25" name="1 Título">
            <a:extLst>
              <a:ext uri="{FF2B5EF4-FFF2-40B4-BE49-F238E27FC236}">
                <a16:creationId xmlns:a16="http://schemas.microsoft.com/office/drawing/2014/main" id="{1F61BFC3-552B-7E44-B81F-474D59733D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4625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a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Mètode</a:t>
            </a:r>
            <a:endParaRPr lang="es-E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2 Marcador de contenido">
            <a:extLst>
              <a:ext uri="{FF2B5EF4-FFF2-40B4-BE49-F238E27FC236}">
                <a16:creationId xmlns:a16="http://schemas.microsoft.com/office/drawing/2014/main" id="{96333E2C-FC51-BE47-AA96-5A517A399093}"/>
              </a:ext>
            </a:extLst>
          </p:cNvPr>
          <p:cNvSpPr txBox="1">
            <a:spLocks/>
          </p:cNvSpPr>
          <p:nvPr/>
        </p:nvSpPr>
        <p:spPr>
          <a:xfrm>
            <a:off x="793465" y="1978035"/>
            <a:ext cx="7488832" cy="284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elit.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justo.</a:t>
            </a:r>
          </a:p>
        </p:txBody>
      </p:sp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id="{5C4D3220-F2DD-E08C-024B-FE0C153E59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2DA832D-19A2-E3F3-2235-685784DEDD25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6AB8E7-4FBB-0B3F-B680-B7B8A682E13C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</p:spTree>
    <p:extLst>
      <p:ext uri="{BB962C8B-B14F-4D97-AF65-F5344CB8AC3E}">
        <p14:creationId xmlns:p14="http://schemas.microsoft.com/office/powerpoint/2010/main" val="107537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177392F-729E-1134-18CF-B63955DB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25" name="1 Título">
            <a:extLst>
              <a:ext uri="{FF2B5EF4-FFF2-40B4-BE49-F238E27FC236}">
                <a16:creationId xmlns:a16="http://schemas.microsoft.com/office/drawing/2014/main" id="{1F61BFC3-552B-7E44-B81F-474D59733D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4625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ca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</a:t>
            </a:r>
            <a:endParaRPr lang="es-E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2 Marcador de contenido">
            <a:extLst>
              <a:ext uri="{FF2B5EF4-FFF2-40B4-BE49-F238E27FC236}">
                <a16:creationId xmlns:a16="http://schemas.microsoft.com/office/drawing/2014/main" id="{96333E2C-FC51-BE47-AA96-5A517A399093}"/>
              </a:ext>
            </a:extLst>
          </p:cNvPr>
          <p:cNvSpPr txBox="1">
            <a:spLocks/>
          </p:cNvSpPr>
          <p:nvPr/>
        </p:nvSpPr>
        <p:spPr>
          <a:xfrm>
            <a:off x="793465" y="1978036"/>
            <a:ext cx="7488832" cy="2859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elit.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justo.</a:t>
            </a:r>
          </a:p>
        </p:txBody>
      </p:sp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id="{317AC6F1-2827-8CE2-EB28-CCEEFC2A14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B68BE28-5203-CD8A-B1B1-3841A5C32254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79BBDB-47A1-C5C0-1197-11A7AB2F2C23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</p:spTree>
    <p:extLst>
      <p:ext uri="{BB962C8B-B14F-4D97-AF65-F5344CB8AC3E}">
        <p14:creationId xmlns:p14="http://schemas.microsoft.com/office/powerpoint/2010/main" val="3042531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8CDDA3-9BFF-F5C8-7C3A-08CDF7E44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4B3A651-9F22-9B59-3B2A-FEED4201A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25" name="1 Título">
            <a:extLst>
              <a:ext uri="{FF2B5EF4-FFF2-40B4-BE49-F238E27FC236}">
                <a16:creationId xmlns:a16="http://schemas.microsoft.com/office/drawing/2014/main" id="{1E76982D-58D4-7B1E-343D-57A2AB0E05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4625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ca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Discussió</a:t>
            </a:r>
            <a:endParaRPr lang="es-E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2 Marcador de contenido">
            <a:extLst>
              <a:ext uri="{FF2B5EF4-FFF2-40B4-BE49-F238E27FC236}">
                <a16:creationId xmlns:a16="http://schemas.microsoft.com/office/drawing/2014/main" id="{CF8484AC-73AD-A92E-20A6-9747F465A39A}"/>
              </a:ext>
            </a:extLst>
          </p:cNvPr>
          <p:cNvSpPr txBox="1">
            <a:spLocks/>
          </p:cNvSpPr>
          <p:nvPr/>
        </p:nvSpPr>
        <p:spPr>
          <a:xfrm>
            <a:off x="793465" y="1978036"/>
            <a:ext cx="7488832" cy="2859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elit.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1800" dirty="0" err="1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ca-ES" sz="1800" dirty="0">
                <a:solidFill>
                  <a:srgbClr val="757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justo.</a:t>
            </a:r>
          </a:p>
        </p:txBody>
      </p:sp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id="{C2D4E964-CE14-DA03-07C6-DB9AA9625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CD2AADD-A963-378B-B9B1-CEADE0E53843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0C34B7-E029-B189-F0BD-E2098FB31842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</p:spTree>
    <p:extLst>
      <p:ext uri="{BB962C8B-B14F-4D97-AF65-F5344CB8AC3E}">
        <p14:creationId xmlns:p14="http://schemas.microsoft.com/office/powerpoint/2010/main" val="108693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E8C7DD7-0064-F50F-AB04-AFCD38AC0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25" name="1 Título">
            <a:extLst>
              <a:ext uri="{FF2B5EF4-FFF2-40B4-BE49-F238E27FC236}">
                <a16:creationId xmlns:a16="http://schemas.microsoft.com/office/drawing/2014/main" id="{1F61BFC3-552B-7E44-B81F-474D59733D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0567" y="1444625"/>
            <a:ext cx="8193552" cy="533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s-ES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2 Marcador de contenido">
            <a:extLst>
              <a:ext uri="{FF2B5EF4-FFF2-40B4-BE49-F238E27FC236}">
                <a16:creationId xmlns:a16="http://schemas.microsoft.com/office/drawing/2014/main" id="{96333E2C-FC51-BE47-AA96-5A517A399093}"/>
              </a:ext>
            </a:extLst>
          </p:cNvPr>
          <p:cNvSpPr txBox="1">
            <a:spLocks/>
          </p:cNvSpPr>
          <p:nvPr/>
        </p:nvSpPr>
        <p:spPr>
          <a:xfrm>
            <a:off x="793465" y="1978035"/>
            <a:ext cx="7488832" cy="284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elit.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eu mauris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vel, </a:t>
            </a: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ca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justo.</a:t>
            </a:r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7C9C16EC-58AD-044C-6BC0-994512C03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98" y="321777"/>
            <a:ext cx="2553710" cy="58094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CD0FA2A-89C6-F023-319E-7F50DC1EAE9E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CONGRÉS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6B22EB4-49DC-0164-656C-E1DA400F9DC5}"/>
              </a:ext>
            </a:extLst>
          </p:cNvPr>
          <p:cNvSpPr txBox="1"/>
          <p:nvPr/>
        </p:nvSpPr>
        <p:spPr>
          <a:xfrm>
            <a:off x="2172900" y="459757"/>
            <a:ext cx="3589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 d’avui per a la universitat del demà</a:t>
            </a:r>
          </a:p>
          <a:p>
            <a:r>
              <a:rPr lang="ca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i 11 de juliol 2025</a:t>
            </a:r>
          </a:p>
        </p:txBody>
      </p:sp>
    </p:spTree>
    <p:extLst>
      <p:ext uri="{BB962C8B-B14F-4D97-AF65-F5344CB8AC3E}">
        <p14:creationId xmlns:p14="http://schemas.microsoft.com/office/powerpoint/2010/main" val="3131973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706</Words>
  <Application>Microsoft Office PowerPoint</Application>
  <PresentationFormat>Presentación en pantalla (16:9)</PresentationFormat>
  <Paragraphs>51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Títol </vt:lpstr>
      <vt:lpstr>Introducció</vt:lpstr>
      <vt:lpstr>Objectius</vt:lpstr>
      <vt:lpstr>Mètode</vt:lpstr>
      <vt:lpstr>Resultats</vt:lpstr>
      <vt:lpstr>Discussió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</dc:creator>
  <cp:lastModifiedBy>Núria Merino</cp:lastModifiedBy>
  <cp:revision>24</cp:revision>
  <dcterms:created xsi:type="dcterms:W3CDTF">2017-11-24T10:02:41Z</dcterms:created>
  <dcterms:modified xsi:type="dcterms:W3CDTF">2025-03-25T15:00:54Z</dcterms:modified>
</cp:coreProperties>
</file>