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69" r:id="rId3"/>
    <p:sldId id="265" r:id="rId4"/>
    <p:sldId id="266" r:id="rId5"/>
    <p:sldId id="267" r:id="rId6"/>
    <p:sldId id="268" r:id="rId7"/>
    <p:sldId id="270" r:id="rId8"/>
  </p:sldIdLst>
  <p:sldSz cx="9144000" cy="5143500" type="screen16x9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443" userDrawn="1">
          <p15:clr>
            <a:srgbClr val="A4A3A4"/>
          </p15:clr>
        </p15:guide>
        <p15:guide id="4" orient="horz" pos="164" userDrawn="1">
          <p15:clr>
            <a:srgbClr val="A4A3A4"/>
          </p15:clr>
        </p15:guide>
        <p15:guide id="5" orient="horz" pos="9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90"/>
    <p:restoredTop sz="94674"/>
  </p:normalViewPr>
  <p:slideViewPr>
    <p:cSldViewPr snapToGrid="0">
      <p:cViewPr varScale="1">
        <p:scale>
          <a:sx n="140" d="100"/>
          <a:sy n="140" d="100"/>
        </p:scale>
        <p:origin x="960" y="102"/>
      </p:cViewPr>
      <p:guideLst>
        <p:guide orient="horz" pos="1620"/>
        <p:guide pos="2880"/>
        <p:guide orient="horz" pos="443"/>
        <p:guide orient="horz" pos="164"/>
        <p:guide orient="horz" pos="9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s-ES"/>
              <a:t>X Congrés Internacional de Docència Universitària i Innovació   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9F486-8779-4226-9754-0487B2A571E5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0BD62-7B59-49A9-AC78-A8B0314E91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02897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s-ES"/>
              <a:t>X Congrés Internacional de Docència Universitària i Innovació   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72672-60BE-4C6A-B8B5-79B6B690AC87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54D4F-74CC-4FCC-86B8-7AB8BB9159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74557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2408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966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0712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7754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138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5559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0158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504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17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243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2793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FE666-E25B-4093-911D-C90EBEE992F2}" type="datetimeFigureOut">
              <a:rPr lang="es-ES" smtClean="0"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75DA1-C266-4DAE-B5DB-D596A60DEF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543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n 35">
            <a:extLst>
              <a:ext uri="{FF2B5EF4-FFF2-40B4-BE49-F238E27FC236}">
                <a16:creationId xmlns:a16="http://schemas.microsoft.com/office/drawing/2014/main" id="{0DCE885C-1C6C-DD44-809E-B9E7479F58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2" y="372156"/>
            <a:ext cx="2553710" cy="587217"/>
          </a:xfrm>
          <a:prstGeom prst="rect">
            <a:avLst/>
          </a:prstGeom>
        </p:spPr>
      </p:pic>
      <p:sp>
        <p:nvSpPr>
          <p:cNvPr id="9" name="1 Título">
            <a:extLst>
              <a:ext uri="{FF2B5EF4-FFF2-40B4-BE49-F238E27FC236}">
                <a16:creationId xmlns:a16="http://schemas.microsoft.com/office/drawing/2014/main" id="{2E9F5B09-83E5-BF45-93E0-B6BC13CDB91E}"/>
              </a:ext>
            </a:extLst>
          </p:cNvPr>
          <p:cNvSpPr txBox="1">
            <a:spLocks/>
          </p:cNvSpPr>
          <p:nvPr/>
        </p:nvSpPr>
        <p:spPr>
          <a:xfrm>
            <a:off x="770567" y="1449388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0" name="2 Marcador de contenido">
            <a:extLst>
              <a:ext uri="{FF2B5EF4-FFF2-40B4-BE49-F238E27FC236}">
                <a16:creationId xmlns:a16="http://schemas.microsoft.com/office/drawing/2014/main" id="{7A2D8ED6-2487-6A40-9101-56A0821BE305}"/>
              </a:ext>
            </a:extLst>
          </p:cNvPr>
          <p:cNvSpPr txBox="1">
            <a:spLocks/>
          </p:cNvSpPr>
          <p:nvPr/>
        </p:nvSpPr>
        <p:spPr>
          <a:xfrm>
            <a:off x="793465" y="1982797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of the author(s) or responsible team</a:t>
            </a:r>
            <a:endParaRPr lang="en-GB" sz="1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80C53C2-7714-5046-F905-E039EAB95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7225284-7DBA-E060-72FF-53939CBA3C97}"/>
              </a:ext>
            </a:extLst>
          </p:cNvPr>
          <p:cNvSpPr txBox="1"/>
          <p:nvPr/>
        </p:nvSpPr>
        <p:spPr>
          <a:xfrm>
            <a:off x="912473" y="342598"/>
            <a:ext cx="12604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13th CIDUI </a:t>
            </a:r>
            <a:r>
              <a:rPr lang="ca-ES" sz="1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Congress</a:t>
            </a:r>
            <a:endParaRPr lang="ca-ES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9DD730A-D573-9F40-451A-FB8E8235DA5B}"/>
              </a:ext>
            </a:extLst>
          </p:cNvPr>
          <p:cNvSpPr txBox="1"/>
          <p:nvPr/>
        </p:nvSpPr>
        <p:spPr>
          <a:xfrm>
            <a:off x="2117898" y="434930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 Teachers for Tomorrow’s University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9 - 11 </a:t>
            </a:r>
            <a:r>
              <a:rPr lang="es-E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35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0620FC-2D14-CB25-E04C-6EFB01D78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n 35">
            <a:extLst>
              <a:ext uri="{FF2B5EF4-FFF2-40B4-BE49-F238E27FC236}">
                <a16:creationId xmlns:a16="http://schemas.microsoft.com/office/drawing/2014/main" id="{5392A17C-7349-990B-341A-85BA256341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2" y="372156"/>
            <a:ext cx="2553710" cy="587217"/>
          </a:xfrm>
          <a:prstGeom prst="rect">
            <a:avLst/>
          </a:prstGeom>
        </p:spPr>
      </p:pic>
      <p:sp>
        <p:nvSpPr>
          <p:cNvPr id="9" name="1 Título">
            <a:extLst>
              <a:ext uri="{FF2B5EF4-FFF2-40B4-BE49-F238E27FC236}">
                <a16:creationId xmlns:a16="http://schemas.microsoft.com/office/drawing/2014/main" id="{1EB45851-8303-C6E7-3D7F-C02D15B342BE}"/>
              </a:ext>
            </a:extLst>
          </p:cNvPr>
          <p:cNvSpPr txBox="1">
            <a:spLocks/>
          </p:cNvSpPr>
          <p:nvPr/>
        </p:nvSpPr>
        <p:spPr>
          <a:xfrm>
            <a:off x="770567" y="1449388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0" name="2 Marcador de contenido">
            <a:extLst>
              <a:ext uri="{FF2B5EF4-FFF2-40B4-BE49-F238E27FC236}">
                <a16:creationId xmlns:a16="http://schemas.microsoft.com/office/drawing/2014/main" id="{6790AF5E-A8B0-007E-85B9-1C7D9424A671}"/>
              </a:ext>
            </a:extLst>
          </p:cNvPr>
          <p:cNvSpPr txBox="1">
            <a:spLocks/>
          </p:cNvSpPr>
          <p:nvPr/>
        </p:nvSpPr>
        <p:spPr>
          <a:xfrm>
            <a:off x="793465" y="1982797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lorem. Maecenas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cursus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864A502-96B8-17AD-8458-A8AD31DEC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BC14F28-0F23-7FF5-58F8-1A2D1CED1B9A}"/>
              </a:ext>
            </a:extLst>
          </p:cNvPr>
          <p:cNvSpPr txBox="1"/>
          <p:nvPr/>
        </p:nvSpPr>
        <p:spPr>
          <a:xfrm>
            <a:off x="912473" y="342598"/>
            <a:ext cx="12604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13th CIDUI </a:t>
            </a:r>
            <a:r>
              <a:rPr lang="ca-ES" sz="1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Congress</a:t>
            </a:r>
            <a:endParaRPr lang="ca-ES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7294C9-6723-8F0D-10A2-C0E12F82E8F0}"/>
              </a:ext>
            </a:extLst>
          </p:cNvPr>
          <p:cNvSpPr txBox="1"/>
          <p:nvPr/>
        </p:nvSpPr>
        <p:spPr>
          <a:xfrm>
            <a:off x="2117898" y="434930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 Teachers for Tomorrow’s University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9 - 11 </a:t>
            </a:r>
            <a:r>
              <a:rPr lang="es-E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037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 Título">
            <a:extLst>
              <a:ext uri="{FF2B5EF4-FFF2-40B4-BE49-F238E27FC236}">
                <a16:creationId xmlns:a16="http://schemas.microsoft.com/office/drawing/2014/main" id="{DB65CA4F-7BEC-7946-B8AF-2416FE805C55}"/>
              </a:ext>
            </a:extLst>
          </p:cNvPr>
          <p:cNvSpPr txBox="1">
            <a:spLocks/>
          </p:cNvSpPr>
          <p:nvPr/>
        </p:nvSpPr>
        <p:spPr>
          <a:xfrm>
            <a:off x="770567" y="1441993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Objetives</a:t>
            </a:r>
            <a:endParaRPr lang="en-GB" sz="3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2 Marcador de contenido">
            <a:extLst>
              <a:ext uri="{FF2B5EF4-FFF2-40B4-BE49-F238E27FC236}">
                <a16:creationId xmlns:a16="http://schemas.microsoft.com/office/drawing/2014/main" id="{6986BFB5-ECE4-FF47-B9BE-8ED38099EE02}"/>
              </a:ext>
            </a:extLst>
          </p:cNvPr>
          <p:cNvSpPr txBox="1">
            <a:spLocks/>
          </p:cNvSpPr>
          <p:nvPr/>
        </p:nvSpPr>
        <p:spPr>
          <a:xfrm>
            <a:off x="793465" y="1975402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lorem. Maecenas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cursus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lorem. Maecenas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06A1543-4322-F84C-B6ED-A083417C4B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2" y="372156"/>
            <a:ext cx="2553710" cy="58721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AA9D6CF-4790-B865-5359-2D750D37E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7774913-13D0-D774-F010-8E338BC0EA52}"/>
              </a:ext>
            </a:extLst>
          </p:cNvPr>
          <p:cNvSpPr txBox="1"/>
          <p:nvPr/>
        </p:nvSpPr>
        <p:spPr>
          <a:xfrm>
            <a:off x="912473" y="342598"/>
            <a:ext cx="12604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13th CIDUI </a:t>
            </a:r>
            <a:r>
              <a:rPr lang="ca-ES" sz="1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Congress</a:t>
            </a:r>
            <a:endParaRPr lang="ca-ES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7D0198C-2E9B-409A-437B-EA9DD836DB15}"/>
              </a:ext>
            </a:extLst>
          </p:cNvPr>
          <p:cNvSpPr txBox="1"/>
          <p:nvPr/>
        </p:nvSpPr>
        <p:spPr>
          <a:xfrm>
            <a:off x="2117898" y="434930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 Teachers for Tomorrow’s University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9 - 11 </a:t>
            </a:r>
            <a:r>
              <a:rPr lang="es-E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292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 Título">
            <a:extLst>
              <a:ext uri="{FF2B5EF4-FFF2-40B4-BE49-F238E27FC236}">
                <a16:creationId xmlns:a16="http://schemas.microsoft.com/office/drawing/2014/main" id="{DB65CA4F-7BEC-7946-B8AF-2416FE805C55}"/>
              </a:ext>
            </a:extLst>
          </p:cNvPr>
          <p:cNvSpPr txBox="1">
            <a:spLocks/>
          </p:cNvSpPr>
          <p:nvPr/>
        </p:nvSpPr>
        <p:spPr>
          <a:xfrm>
            <a:off x="770567" y="1452563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</a:p>
        </p:txBody>
      </p:sp>
      <p:sp>
        <p:nvSpPr>
          <p:cNvPr id="28" name="2 Marcador de contenido">
            <a:extLst>
              <a:ext uri="{FF2B5EF4-FFF2-40B4-BE49-F238E27FC236}">
                <a16:creationId xmlns:a16="http://schemas.microsoft.com/office/drawing/2014/main" id="{6986BFB5-ECE4-FF47-B9BE-8ED38099EE02}"/>
              </a:ext>
            </a:extLst>
          </p:cNvPr>
          <p:cNvSpPr txBox="1">
            <a:spLocks/>
          </p:cNvSpPr>
          <p:nvPr/>
        </p:nvSpPr>
        <p:spPr>
          <a:xfrm>
            <a:off x="793465" y="1985972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lorem. Maecenas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cursus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lorem. Maecenas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C1123AE-F504-344D-B719-8701DBEB78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2" y="372156"/>
            <a:ext cx="2553710" cy="58721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68271E1-23D7-8836-1F45-38765A860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9C38411-973E-094E-9733-C7F5FBB0FBB8}"/>
              </a:ext>
            </a:extLst>
          </p:cNvPr>
          <p:cNvSpPr txBox="1"/>
          <p:nvPr/>
        </p:nvSpPr>
        <p:spPr>
          <a:xfrm>
            <a:off x="912473" y="342598"/>
            <a:ext cx="12604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13th CIDUI </a:t>
            </a:r>
            <a:r>
              <a:rPr lang="ca-ES" sz="1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Congress</a:t>
            </a:r>
            <a:endParaRPr lang="ca-ES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CB311B5-06CD-5ABE-5BA5-91B1BB6875F9}"/>
              </a:ext>
            </a:extLst>
          </p:cNvPr>
          <p:cNvSpPr txBox="1"/>
          <p:nvPr/>
        </p:nvSpPr>
        <p:spPr>
          <a:xfrm>
            <a:off x="2117898" y="434930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 Teachers for Tomorrow’s University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9 - 11 </a:t>
            </a:r>
            <a:r>
              <a:rPr lang="es-E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864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 Título">
            <a:extLst>
              <a:ext uri="{FF2B5EF4-FFF2-40B4-BE49-F238E27FC236}">
                <a16:creationId xmlns:a16="http://schemas.microsoft.com/office/drawing/2014/main" id="{DB65CA4F-7BEC-7946-B8AF-2416FE805C55}"/>
              </a:ext>
            </a:extLst>
          </p:cNvPr>
          <p:cNvSpPr txBox="1">
            <a:spLocks/>
          </p:cNvSpPr>
          <p:nvPr/>
        </p:nvSpPr>
        <p:spPr>
          <a:xfrm>
            <a:off x="770567" y="1453824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28" name="2 Marcador de contenido">
            <a:extLst>
              <a:ext uri="{FF2B5EF4-FFF2-40B4-BE49-F238E27FC236}">
                <a16:creationId xmlns:a16="http://schemas.microsoft.com/office/drawing/2014/main" id="{6986BFB5-ECE4-FF47-B9BE-8ED38099EE02}"/>
              </a:ext>
            </a:extLst>
          </p:cNvPr>
          <p:cNvSpPr txBox="1">
            <a:spLocks/>
          </p:cNvSpPr>
          <p:nvPr/>
        </p:nvSpPr>
        <p:spPr>
          <a:xfrm>
            <a:off x="793465" y="1987233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lorem. Maecenas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cursus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lorem. Maecenas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78E4D97-B752-5748-BAD7-0633CE370B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2" y="372156"/>
            <a:ext cx="2553710" cy="58721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44C95B3-2952-DEE0-F55D-20F6AFC80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320949E-EEC3-255C-0727-50130E7F4C4A}"/>
              </a:ext>
            </a:extLst>
          </p:cNvPr>
          <p:cNvSpPr txBox="1"/>
          <p:nvPr/>
        </p:nvSpPr>
        <p:spPr>
          <a:xfrm>
            <a:off x="912473" y="342598"/>
            <a:ext cx="12604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13th CIDUI </a:t>
            </a:r>
            <a:r>
              <a:rPr lang="ca-ES" sz="1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Congress</a:t>
            </a:r>
            <a:endParaRPr lang="ca-ES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3456421-340A-DEF4-E218-B73981257A5E}"/>
              </a:ext>
            </a:extLst>
          </p:cNvPr>
          <p:cNvSpPr txBox="1"/>
          <p:nvPr/>
        </p:nvSpPr>
        <p:spPr>
          <a:xfrm>
            <a:off x="2117898" y="434930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 Teachers for Tomorrow’s University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9 - 11 </a:t>
            </a:r>
            <a:r>
              <a:rPr lang="es-E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068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 Título">
            <a:extLst>
              <a:ext uri="{FF2B5EF4-FFF2-40B4-BE49-F238E27FC236}">
                <a16:creationId xmlns:a16="http://schemas.microsoft.com/office/drawing/2014/main" id="{DB65CA4F-7BEC-7946-B8AF-2416FE805C55}"/>
              </a:ext>
            </a:extLst>
          </p:cNvPr>
          <p:cNvSpPr txBox="1">
            <a:spLocks/>
          </p:cNvSpPr>
          <p:nvPr/>
        </p:nvSpPr>
        <p:spPr>
          <a:xfrm>
            <a:off x="770567" y="1452563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28" name="2 Marcador de contenido">
            <a:extLst>
              <a:ext uri="{FF2B5EF4-FFF2-40B4-BE49-F238E27FC236}">
                <a16:creationId xmlns:a16="http://schemas.microsoft.com/office/drawing/2014/main" id="{6986BFB5-ECE4-FF47-B9BE-8ED38099EE02}"/>
              </a:ext>
            </a:extLst>
          </p:cNvPr>
          <p:cNvSpPr txBox="1">
            <a:spLocks/>
          </p:cNvSpPr>
          <p:nvPr/>
        </p:nvSpPr>
        <p:spPr>
          <a:xfrm>
            <a:off x="793465" y="1985972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lorem. Maecenas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cursus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lorem. Maecenas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47BD7C8-D640-9F4E-A5F2-EAF05E73AB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2" y="372156"/>
            <a:ext cx="2553710" cy="58721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6854CCB-487E-3CD6-478E-7A85FD41E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52F8120-2870-6ED5-613C-C6066435C6E7}"/>
              </a:ext>
            </a:extLst>
          </p:cNvPr>
          <p:cNvSpPr txBox="1"/>
          <p:nvPr/>
        </p:nvSpPr>
        <p:spPr>
          <a:xfrm>
            <a:off x="912473" y="342598"/>
            <a:ext cx="12604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13th CIDUI </a:t>
            </a:r>
            <a:r>
              <a:rPr lang="ca-ES" sz="1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Congress</a:t>
            </a:r>
            <a:endParaRPr lang="ca-ES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429492A-2C03-B085-75FC-CA6BA399DB36}"/>
              </a:ext>
            </a:extLst>
          </p:cNvPr>
          <p:cNvSpPr txBox="1"/>
          <p:nvPr/>
        </p:nvSpPr>
        <p:spPr>
          <a:xfrm>
            <a:off x="2117898" y="434930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 Teachers for Tomorrow’s University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9 - 11 </a:t>
            </a:r>
            <a:r>
              <a:rPr lang="es-E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676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09E4C8-BAF2-EAAE-0F24-436486A05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 Título">
            <a:extLst>
              <a:ext uri="{FF2B5EF4-FFF2-40B4-BE49-F238E27FC236}">
                <a16:creationId xmlns:a16="http://schemas.microsoft.com/office/drawing/2014/main" id="{BDFB0FAA-1DE3-A1E4-DDDB-9E86CAE48E97}"/>
              </a:ext>
            </a:extLst>
          </p:cNvPr>
          <p:cNvSpPr txBox="1">
            <a:spLocks/>
          </p:cNvSpPr>
          <p:nvPr/>
        </p:nvSpPr>
        <p:spPr>
          <a:xfrm>
            <a:off x="770567" y="1452563"/>
            <a:ext cx="8193552" cy="53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28" name="2 Marcador de contenido">
            <a:extLst>
              <a:ext uri="{FF2B5EF4-FFF2-40B4-BE49-F238E27FC236}">
                <a16:creationId xmlns:a16="http://schemas.microsoft.com/office/drawing/2014/main" id="{9040AFF3-63A6-E7A5-E44F-91F10F80DC6E}"/>
              </a:ext>
            </a:extLst>
          </p:cNvPr>
          <p:cNvSpPr txBox="1">
            <a:spLocks/>
          </p:cNvSpPr>
          <p:nvPr/>
        </p:nvSpPr>
        <p:spPr>
          <a:xfrm>
            <a:off x="793465" y="1985972"/>
            <a:ext cx="7488832" cy="3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None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lorem. Maecenas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orci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cursus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fringilla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Vestibulum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venenatis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lorem. Maecenas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convallis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E1819E5-C800-F9DA-B44D-5CED2EA209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72" y="372156"/>
            <a:ext cx="2553710" cy="58721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312BC4F-6D9C-5783-C58F-B9B995910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78"/>
          <a:stretch/>
        </p:blipFill>
        <p:spPr>
          <a:xfrm>
            <a:off x="274466" y="258544"/>
            <a:ext cx="638007" cy="86409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E50D65D-10B7-61EA-65C9-31681E9AF467}"/>
              </a:ext>
            </a:extLst>
          </p:cNvPr>
          <p:cNvSpPr txBox="1"/>
          <p:nvPr/>
        </p:nvSpPr>
        <p:spPr>
          <a:xfrm>
            <a:off x="912473" y="342598"/>
            <a:ext cx="12604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13th CIDUI </a:t>
            </a:r>
            <a:r>
              <a:rPr lang="ca-ES" sz="1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Congress</a:t>
            </a:r>
            <a:endParaRPr lang="ca-ES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a-E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33AF732-6B95-DF08-DE4D-6594C43D518C}"/>
              </a:ext>
            </a:extLst>
          </p:cNvPr>
          <p:cNvSpPr txBox="1"/>
          <p:nvPr/>
        </p:nvSpPr>
        <p:spPr>
          <a:xfrm>
            <a:off x="2117898" y="434930"/>
            <a:ext cx="389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 Teachers for Tomorrow’s University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9 - 11 </a:t>
            </a:r>
            <a:r>
              <a:rPr lang="es-E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endParaRPr lang="ca-E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5373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606</Words>
  <Application>Microsoft Office PowerPoint</Application>
  <PresentationFormat>Presentación en pantalla (16:9)</PresentationFormat>
  <Paragraphs>42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</dc:creator>
  <cp:lastModifiedBy>Núria Merino</cp:lastModifiedBy>
  <cp:revision>22</cp:revision>
  <dcterms:created xsi:type="dcterms:W3CDTF">2017-11-24T10:02:41Z</dcterms:created>
  <dcterms:modified xsi:type="dcterms:W3CDTF">2025-03-25T15:15:31Z</dcterms:modified>
</cp:coreProperties>
</file>